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8"/>
    <p:restoredTop sz="92987"/>
  </p:normalViewPr>
  <p:slideViewPr>
    <p:cSldViewPr snapToGrid="0" snapToObjects="1">
      <p:cViewPr varScale="1">
        <p:scale>
          <a:sx n="63" d="100"/>
          <a:sy n="63" d="100"/>
        </p:scale>
        <p:origin x="1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C6427A-278C-DF4F-946F-1055CF9420C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EE7CAF-8712-844B-A92B-D5513F17DCC4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42E07D-758B-A942-AA19-6239687933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F90595-CA93-BA40-B68B-36174AE80BA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8E9A8-944B-A74A-A273-E30FBC7CB55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EE298F-5623-2D4F-B558-1FA6691AEA2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D1A81B-3A0B-004A-9BC2-1B6A1B390A5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A687-DACD-7844-9B43-EB034D23E95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7CC61-C43C-F645-981F-9102BD5DB1D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6AC7C3-6055-514B-9717-8B23923959D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945FDF-CF5E-7549-9601-67FA256EA1A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DF64959-A9FB-0D4F-8619-ACDA3806DA28}" type="slidenum">
              <a:rPr lang="en-US" altLang="en-US">
                <a:solidFill>
                  <a:srgbClr val="000000"/>
                </a:solidFill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6091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4"/>
          <p:cNvSpPr txBox="1">
            <a:spLocks noChangeArrowheads="1"/>
          </p:cNvSpPr>
          <p:nvPr/>
        </p:nvSpPr>
        <p:spPr bwMode="auto">
          <a:xfrm>
            <a:off x="4114801" y="609600"/>
            <a:ext cx="438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GB" altLang="en-US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13700125" y="10318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2995613" y="4135438"/>
            <a:ext cx="1841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z="900">
              <a:solidFill>
                <a:srgbClr val="000000"/>
              </a:solidFill>
            </a:endParaRPr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2924175" y="3992563"/>
            <a:ext cx="1841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altLang="en-US" sz="900">
              <a:solidFill>
                <a:srgbClr val="000000"/>
              </a:solidFill>
            </a:endParaRPr>
          </a:p>
        </p:txBody>
      </p:sp>
      <p:graphicFrame>
        <p:nvGraphicFramePr>
          <p:cNvPr id="2129" name="Group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415320"/>
              </p:ext>
            </p:extLst>
          </p:nvPr>
        </p:nvGraphicFramePr>
        <p:xfrm>
          <a:off x="487679" y="515938"/>
          <a:ext cx="10108884" cy="3779344"/>
        </p:xfrm>
        <a:graphic>
          <a:graphicData uri="http://schemas.openxmlformats.org/drawingml/2006/table">
            <a:tbl>
              <a:tblPr/>
              <a:tblGrid>
                <a:gridCol w="1124220"/>
                <a:gridCol w="1167879"/>
                <a:gridCol w="4969852"/>
                <a:gridCol w="2846933"/>
              </a:tblGrid>
              <a:tr h="652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4" name="Text Box 45"/>
          <p:cNvSpPr txBox="1">
            <a:spLocks noChangeArrowheads="1"/>
          </p:cNvSpPr>
          <p:nvPr/>
        </p:nvSpPr>
        <p:spPr bwMode="auto">
          <a:xfrm>
            <a:off x="487679" y="260351"/>
            <a:ext cx="9640571" cy="277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latin typeface="Arial Narrow" charset="0"/>
              </a:rPr>
              <a:t>Measurement         Deadline                                       Actions and Tactics                                                                             </a:t>
            </a:r>
            <a:r>
              <a:rPr lang="en-US" altLang="en-US" sz="1200" b="1" dirty="0" smtClean="0">
                <a:solidFill>
                  <a:srgbClr val="000000"/>
                </a:solidFill>
                <a:latin typeface="Arial Narrow" charset="0"/>
              </a:rPr>
              <a:t>                              </a:t>
            </a:r>
            <a:r>
              <a:rPr lang="en-US" altLang="en-US" sz="1200" b="1" dirty="0">
                <a:solidFill>
                  <a:srgbClr val="000000"/>
                </a:solidFill>
                <a:latin typeface="Arial Narrow" charset="0"/>
              </a:rPr>
              <a:t>Objective</a:t>
            </a:r>
          </a:p>
        </p:txBody>
      </p:sp>
      <p:sp>
        <p:nvSpPr>
          <p:cNvPr id="13345" name="Text Box 46"/>
          <p:cNvSpPr txBox="1">
            <a:spLocks noChangeArrowheads="1"/>
          </p:cNvSpPr>
          <p:nvPr/>
        </p:nvSpPr>
        <p:spPr bwMode="auto">
          <a:xfrm>
            <a:off x="1704975" y="57151"/>
            <a:ext cx="6838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u="sng">
                <a:solidFill>
                  <a:srgbClr val="000000"/>
                </a:solidFill>
                <a:latin typeface="Arial Narrow" charset="0"/>
              </a:rPr>
              <a:t>PERFORMANCE AGREEMENT</a:t>
            </a:r>
            <a:r>
              <a:rPr lang="en-US" altLang="en-US" sz="1200" b="1">
                <a:solidFill>
                  <a:srgbClr val="000000"/>
                </a:solidFill>
                <a:latin typeface="Arial Narrow" charset="0"/>
              </a:rPr>
              <a:t>    </a:t>
            </a:r>
            <a:r>
              <a:rPr lang="en-US" altLang="en-US" sz="1200" b="1" u="sng">
                <a:solidFill>
                  <a:srgbClr val="000000"/>
                </a:solidFill>
                <a:latin typeface="Arial Narrow" charset="0"/>
              </a:rPr>
              <a:t>Name:</a:t>
            </a:r>
            <a:r>
              <a:rPr lang="en-US" altLang="en-US" sz="1200" b="1">
                <a:solidFill>
                  <a:srgbClr val="000000"/>
                </a:solidFill>
                <a:latin typeface="Arial Narrow" charset="0"/>
              </a:rPr>
              <a:t>                                                                  </a:t>
            </a:r>
            <a:r>
              <a:rPr lang="en-US" altLang="en-US" sz="1200" b="1" u="sng">
                <a:solidFill>
                  <a:srgbClr val="000000"/>
                </a:solidFill>
                <a:latin typeface="Arial Narrow" charset="0"/>
              </a:rPr>
              <a:t>Date:    </a:t>
            </a:r>
          </a:p>
        </p:txBody>
      </p:sp>
      <p:graphicFrame>
        <p:nvGraphicFramePr>
          <p:cNvPr id="2130" name="Group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088005"/>
              </p:ext>
            </p:extLst>
          </p:nvPr>
        </p:nvGraphicFramePr>
        <p:xfrm>
          <a:off x="487679" y="4292601"/>
          <a:ext cx="10108884" cy="2467025"/>
        </p:xfrm>
        <a:graphic>
          <a:graphicData uri="http://schemas.openxmlformats.org/drawingml/2006/table">
            <a:tbl>
              <a:tblPr/>
              <a:tblGrid>
                <a:gridCol w="10108884"/>
              </a:tblGrid>
              <a:tr h="116316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My KPIs :   </a:t>
                      </a:r>
                      <a:r>
                        <a:rPr kumimoji="0" lang="en-US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2.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3.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4.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77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Personal Development Plan: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27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Best Practices:            Daily</a:t>
                      </a:r>
                      <a:r>
                        <a:rPr kumimoji="0" lang="en-US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Weekly</a:t>
                      </a:r>
                      <a:r>
                        <a:rPr kumimoji="0" lang="en-US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Monthly: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-128"/>
                        </a:rPr>
                        <a:t>6 monthly:</a:t>
                      </a:r>
                      <a:endParaRPr kumimoji="0" lang="en-GB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 Narrow" charset="0"/>
                        <a:ea typeface="ＭＳ Ｐゴシック" charset="-128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187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</Words>
  <Application>Microsoft Macintosh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 Narrow</vt:lpstr>
      <vt:lpstr>Calibri</vt:lpstr>
      <vt:lpstr>Times New Roman</vt:lpstr>
      <vt:lpstr>Default Design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2018-02-15T09:53:23Z</dcterms:created>
  <dcterms:modified xsi:type="dcterms:W3CDTF">2018-02-15T09:55:34Z</dcterms:modified>
</cp:coreProperties>
</file>